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93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314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1054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69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896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11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84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2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4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05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9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45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35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62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67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0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FC508-898E-4FDE-AF4E-4509FCAEB7F3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88DFAEB-3AE5-4E73-9E4A-8069CE603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84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A83D-E598-40D3-B704-8669686C8C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18A37-4FD8-4B2F-93E4-5FE740F647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78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1B443-73E7-4D63-9C7F-DFF9B0D3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CE49A-A9C8-4D30-92CE-E4C62F5DF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10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5CFAB-EADC-47AC-9CAD-F50C59CA8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368B2-0D35-4FD3-8584-2854DB937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2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A905-EF73-4B2A-A4E4-D182B8CAC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DE976C-7012-4831-8EC4-21DD689E6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912" y="1930400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849266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15670-7380-44BF-8EE4-398B14225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EA739F-4D04-4257-BA82-555A623AAE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287008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1B59-A8BA-4E0A-A0F7-DB72C248E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209A4C-0E5F-4110-96EF-5BCB83272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109499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9615-A33C-4B59-A94E-4CDD20B8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0AB68A4-2D81-4C09-B88D-E9F748BEF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53928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6C4E-09DD-4D17-9C10-238F2C354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5CC99F-B92A-49DC-8723-D75219079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1863149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AC07-7046-4E9F-8E46-8E0A98D7F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426562-6F06-4F9A-8293-440319AC7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2059473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89D9-C2EB-47BC-9E09-2851609C8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27B974-4330-4D34-A968-BFC37C177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30309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A5D9-2925-4DC3-B78F-542705EFE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134A87-005B-4880-A1A5-092CBDDAF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12" y="2160588"/>
            <a:ext cx="6520814" cy="3881437"/>
          </a:xfrm>
        </p:spPr>
      </p:pic>
    </p:spTree>
    <p:extLst>
      <p:ext uri="{BB962C8B-B14F-4D97-AF65-F5344CB8AC3E}">
        <p14:creationId xmlns:p14="http://schemas.microsoft.com/office/powerpoint/2010/main" val="407532205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</TotalTime>
  <Words>1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Graphics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Graphics</dc:title>
  <dc:creator>Alex Lee</dc:creator>
  <cp:lastModifiedBy>Alex Lee</cp:lastModifiedBy>
  <cp:revision>3</cp:revision>
  <dcterms:created xsi:type="dcterms:W3CDTF">2021-06-17T03:21:53Z</dcterms:created>
  <dcterms:modified xsi:type="dcterms:W3CDTF">2021-06-17T04:12:01Z</dcterms:modified>
</cp:coreProperties>
</file>

<file path=docProps/thumbnail.jpeg>
</file>